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6" r:id="rId9"/>
    <p:sldId id="268" r:id="rId10"/>
    <p:sldId id="271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0F65"/>
    <a:srgbClr val="F6869E"/>
    <a:srgbClr val="8D20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C794F-8728-43A2-8166-5F8A44F28E1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F8242-D5D3-4379-ACA9-F0C271BEF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8242-D5D3-4379-ACA9-F0C271BEFA3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4EED1-4F92-4E98-A32F-7B9914AC05B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0492451dd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548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Волшебный мир геометрических фигур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20766239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2060848"/>
            <a:ext cx="2016224" cy="2025119"/>
          </a:xfrm>
        </p:spPr>
      </p:pic>
      <p:pic>
        <p:nvPicPr>
          <p:cNvPr id="9" name="Рисунок 8" descr="75557494_303bb4832c17f0782ee94dca75123d52_800.jpg"/>
          <p:cNvPicPr>
            <a:picLocks noChangeAspect="1"/>
          </p:cNvPicPr>
          <p:nvPr/>
        </p:nvPicPr>
        <p:blipFill>
          <a:blip r:embed="rId5" cstate="print"/>
          <a:srcRect l="12096" r="15329"/>
          <a:stretch>
            <a:fillRect/>
          </a:stretch>
        </p:blipFill>
        <p:spPr>
          <a:xfrm>
            <a:off x="5724128" y="4437112"/>
            <a:ext cx="1872208" cy="1878013"/>
          </a:xfrm>
          <a:prstGeom prst="rect">
            <a:avLst/>
          </a:prstGeom>
          <a:noFill/>
        </p:spPr>
      </p:pic>
      <p:pic>
        <p:nvPicPr>
          <p:cNvPr id="10" name="Рисунок 9" descr="249a989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2132856"/>
            <a:ext cx="1876197" cy="1825627"/>
          </a:xfrm>
          <a:prstGeom prst="rect">
            <a:avLst/>
          </a:prstGeom>
        </p:spPr>
      </p:pic>
      <p:pic>
        <p:nvPicPr>
          <p:cNvPr id="11" name="Рисунок 10" descr="treugolnik.jpg"/>
          <p:cNvPicPr>
            <a:picLocks noChangeAspect="1"/>
          </p:cNvPicPr>
          <p:nvPr/>
        </p:nvPicPr>
        <p:blipFill>
          <a:blip r:embed="rId7" cstate="print"/>
          <a:srcRect l="9375" t="4167" r="6250"/>
          <a:stretch>
            <a:fillRect/>
          </a:stretch>
        </p:blipFill>
        <p:spPr>
          <a:xfrm>
            <a:off x="1691680" y="4581128"/>
            <a:ext cx="2376264" cy="2024225"/>
          </a:xfrm>
          <a:prstGeom prst="rect">
            <a:avLst/>
          </a:prstGeom>
        </p:spPr>
      </p:pic>
      <p:pic>
        <p:nvPicPr>
          <p:cNvPr id="13" name="Рисунок 12" descr="23679736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836712"/>
            <a:ext cx="1800200" cy="14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71548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0492451dd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64" t="11321" r="22543" b="1887"/>
          <a:stretch>
            <a:fillRect/>
          </a:stretch>
        </p:blipFill>
        <p:spPr>
          <a:xfrm>
            <a:off x="5004048" y="260648"/>
            <a:ext cx="3456384" cy="4076761"/>
          </a:xfrm>
          <a:prstGeom prst="rect">
            <a:avLst/>
          </a:prstGeom>
        </p:spPr>
      </p:pic>
      <p:pic>
        <p:nvPicPr>
          <p:cNvPr id="7" name="Рисунок 6" descr="clip_image038[5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708920"/>
            <a:ext cx="3635896" cy="37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69304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0492451dd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07704" y="476672"/>
            <a:ext cx="4752528" cy="161276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300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Спасибо за  внимание</a:t>
            </a:r>
            <a:endParaRPr lang="ru-RU" sz="5300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clip_image038[5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245517"/>
            <a:ext cx="4427984" cy="4612483"/>
          </a:xfrm>
          <a:prstGeom prst="rect">
            <a:avLst/>
          </a:prstGeom>
        </p:spPr>
      </p:pic>
      <p:pic>
        <p:nvPicPr>
          <p:cNvPr id="7" name="Рисунок 6" descr="23679736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204864"/>
            <a:ext cx="1593177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130776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60492451dd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692696"/>
            <a:ext cx="3600400" cy="3600400"/>
          </a:xfrm>
          <a:prstGeom prst="rect">
            <a:avLst/>
          </a:prstGeom>
        </p:spPr>
      </p:pic>
      <p:pic>
        <p:nvPicPr>
          <p:cNvPr id="14" name="Рисунок 13" descr="clip_image038[5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45650"/>
            <a:ext cx="3275856" cy="341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16560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560492451dd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476672"/>
            <a:ext cx="2529880" cy="2448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005064"/>
            <a:ext cx="2808312" cy="2346003"/>
          </a:xfrm>
          <a:prstGeom prst="rect">
            <a:avLst/>
          </a:prstGeom>
        </p:spPr>
      </p:pic>
      <p:pic>
        <p:nvPicPr>
          <p:cNvPr id="6" name="Рисунок 5" descr="AS-1001-2V-2_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0180" y="548680"/>
            <a:ext cx="2507670" cy="2376264"/>
          </a:xfrm>
          <a:prstGeom prst="rect">
            <a:avLst/>
          </a:prstGeom>
        </p:spPr>
      </p:pic>
      <p:pic>
        <p:nvPicPr>
          <p:cNvPr id="7" name="Рисунок 6" descr="clip_image038[5]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73016"/>
            <a:ext cx="3153585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759985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60492451dd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clip_image038[5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3535085" cy="3682380"/>
          </a:xfrm>
          <a:prstGeom prst="rect">
            <a:avLst/>
          </a:prstGeom>
        </p:spPr>
      </p:pic>
      <p:pic>
        <p:nvPicPr>
          <p:cNvPr id="9" name="Рисунок 8" descr="triangle256_2519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0"/>
            <a:ext cx="3861048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82316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60492451dd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6012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1990452" cy="2780928"/>
          </a:xfrm>
          <a:prstGeom prst="rect">
            <a:avLst/>
          </a:prstGeom>
        </p:spPr>
      </p:pic>
      <p:pic>
        <p:nvPicPr>
          <p:cNvPr id="7" name="Рисунок 6" descr="piramida_krug_00054292_zoom.jpg"/>
          <p:cNvPicPr>
            <a:picLocks noChangeAspect="1"/>
          </p:cNvPicPr>
          <p:nvPr/>
        </p:nvPicPr>
        <p:blipFill>
          <a:blip r:embed="rId4" cstate="print"/>
          <a:srcRect l="18333" t="2037" r="16484" b="8336"/>
          <a:stretch>
            <a:fillRect/>
          </a:stretch>
        </p:blipFill>
        <p:spPr>
          <a:xfrm>
            <a:off x="3779912" y="260648"/>
            <a:ext cx="2042409" cy="2808312"/>
          </a:xfrm>
          <a:prstGeom prst="rect">
            <a:avLst/>
          </a:prstGeom>
        </p:spPr>
      </p:pic>
      <p:pic>
        <p:nvPicPr>
          <p:cNvPr id="9" name="Рисунок 8" descr="10410711_0.jpg"/>
          <p:cNvPicPr>
            <a:picLocks noChangeAspect="1"/>
          </p:cNvPicPr>
          <p:nvPr/>
        </p:nvPicPr>
        <p:blipFill>
          <a:blip r:embed="rId5" cstate="print">
            <a:lum contrast="-5000"/>
          </a:blip>
          <a:srcRect l="12920" t="2872" r="13864"/>
          <a:stretch>
            <a:fillRect/>
          </a:stretch>
        </p:blipFill>
        <p:spPr>
          <a:xfrm>
            <a:off x="6300192" y="2132856"/>
            <a:ext cx="2448272" cy="2435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lip_image038[5]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08276"/>
            <a:ext cx="3215735" cy="334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003501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0492451dd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01439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448" y="476672"/>
            <a:ext cx="4968552" cy="3427213"/>
          </a:xfrm>
          <a:prstGeom prst="rect">
            <a:avLst/>
          </a:prstGeom>
        </p:spPr>
      </p:pic>
      <p:pic>
        <p:nvPicPr>
          <p:cNvPr id="11" name="Рисунок 10" descr="clip_image038[5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780928"/>
            <a:ext cx="3491880" cy="363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7511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60492451dd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501008"/>
            <a:ext cx="2743012" cy="3032622"/>
          </a:xfrm>
          <a:prstGeom prst="rect">
            <a:avLst/>
          </a:prstGeom>
        </p:spPr>
      </p:pic>
      <p:pic>
        <p:nvPicPr>
          <p:cNvPr id="12" name="Рисунок 11" descr="iCAI731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76672"/>
            <a:ext cx="2016224" cy="2627201"/>
          </a:xfrm>
          <a:prstGeom prst="rect">
            <a:avLst/>
          </a:prstGeom>
        </p:spPr>
      </p:pic>
      <p:pic>
        <p:nvPicPr>
          <p:cNvPr id="13" name="Рисунок 12" descr="iCAVZKES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548680"/>
            <a:ext cx="2047875" cy="2047875"/>
          </a:xfrm>
          <a:prstGeom prst="rect">
            <a:avLst/>
          </a:prstGeom>
        </p:spPr>
      </p:pic>
      <p:pic>
        <p:nvPicPr>
          <p:cNvPr id="14" name="Рисунок 13" descr="clip_image038[5]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295633"/>
            <a:ext cx="3419872" cy="356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13568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60492451dd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8504" cy="6858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5996" y="-315416"/>
            <a:ext cx="4752528" cy="4752528"/>
          </a:xfrm>
        </p:spPr>
      </p:pic>
      <p:pic>
        <p:nvPicPr>
          <p:cNvPr id="8" name="Рисунок 7" descr="clip_image038[5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19932"/>
            <a:ext cx="3635896" cy="37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982891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60492451dd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0f6128d297b214d2cceb3f18610110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60648"/>
            <a:ext cx="2016224" cy="2683818"/>
          </a:xfrm>
          <a:prstGeom prst="rect">
            <a:avLst/>
          </a:prstGeom>
        </p:spPr>
      </p:pic>
      <p:pic>
        <p:nvPicPr>
          <p:cNvPr id="9" name="Рисунок 8" descr="PW8196WK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418" y="332656"/>
            <a:ext cx="3265461" cy="2304256"/>
          </a:xfrm>
          <a:prstGeom prst="rect">
            <a:avLst/>
          </a:prstGeom>
        </p:spPr>
      </p:pic>
      <p:pic>
        <p:nvPicPr>
          <p:cNvPr id="10" name="Рисунок 9" descr="0_1062dd_b3260867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85216" y="3356992"/>
            <a:ext cx="3663248" cy="2342819"/>
          </a:xfrm>
          <a:prstGeom prst="rect">
            <a:avLst/>
          </a:prstGeom>
        </p:spPr>
      </p:pic>
      <p:pic>
        <p:nvPicPr>
          <p:cNvPr id="11" name="Рисунок 10" descr="clip_image038[5]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996952"/>
            <a:ext cx="370660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198150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5</Words>
  <Application>Microsoft Office PowerPoint</Application>
  <PresentationFormat>Экран (4:3)</PresentationFormat>
  <Paragraphs>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Волшебный мир геометрических фигур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Спасибо за 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фигуры</dc:title>
  <dc:creator>наташа</dc:creator>
  <cp:lastModifiedBy>on</cp:lastModifiedBy>
  <cp:revision>31</cp:revision>
  <dcterms:created xsi:type="dcterms:W3CDTF">2013-09-07T15:08:04Z</dcterms:created>
  <dcterms:modified xsi:type="dcterms:W3CDTF">2017-02-06T17:39:17Z</dcterms:modified>
</cp:coreProperties>
</file>